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04" r:id="rId1"/>
  </p:sldMasterIdLst>
  <p:notesMasterIdLst>
    <p:notesMasterId r:id="rId18"/>
  </p:notesMasterIdLst>
  <p:sldIdLst>
    <p:sldId id="256" r:id="rId2"/>
    <p:sldId id="264" r:id="rId3"/>
    <p:sldId id="267" r:id="rId4"/>
    <p:sldId id="274" r:id="rId5"/>
    <p:sldId id="277" r:id="rId6"/>
    <p:sldId id="266" r:id="rId7"/>
    <p:sldId id="276" r:id="rId8"/>
    <p:sldId id="262" r:id="rId9"/>
    <p:sldId id="278" r:id="rId10"/>
    <p:sldId id="268" r:id="rId11"/>
    <p:sldId id="272" r:id="rId12"/>
    <p:sldId id="259" r:id="rId13"/>
    <p:sldId id="275" r:id="rId14"/>
    <p:sldId id="273" r:id="rId15"/>
    <p:sldId id="269" r:id="rId16"/>
    <p:sldId id="25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5470"/>
  </p:normalViewPr>
  <p:slideViewPr>
    <p:cSldViewPr snapToGrid="0" snapToObjects="1">
      <p:cViewPr varScale="1">
        <p:scale>
          <a:sx n="81" d="100"/>
          <a:sy n="81" d="100"/>
        </p:scale>
        <p:origin x="1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4800B2-DC1E-A145-BA5E-63E600C4FE77}" type="datetimeFigureOut">
              <a:rPr lang="en-US" smtClean="0"/>
              <a:t>9/14/20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8D5D38-4632-E04B-BC7E-EB61BDF6B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82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Relationship Id="rId3" Type="http://schemas.openxmlformats.org/officeDocument/2006/relationships/hyperlink" Target="https://lt.wikipedia.org/wiki/Nulis" TargetMode="Externa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Viesai</a:t>
            </a:r>
            <a:r>
              <a:rPr lang="en-US" dirty="0" smtClean="0"/>
              <a:t> </a:t>
            </a:r>
            <a:r>
              <a:rPr lang="en-US" dirty="0" err="1" smtClean="0"/>
              <a:t>prieinami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duomenys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Kaggle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puslapio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8633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 smtClean="0"/>
              <a:t>Pagal</a:t>
            </a:r>
            <a:r>
              <a:rPr lang="en-US" sz="1200" dirty="0" smtClean="0"/>
              <a:t> </a:t>
            </a:r>
            <a:r>
              <a:rPr lang="en-US" sz="1200" dirty="0" err="1" smtClean="0"/>
              <a:t>menesius</a:t>
            </a:r>
            <a:r>
              <a:rPr lang="en-US" sz="1200" dirty="0" smtClean="0"/>
              <a:t> </a:t>
            </a:r>
            <a:r>
              <a:rPr lang="en-US" sz="1200" dirty="0" err="1" smtClean="0"/>
              <a:t>didžiausias</a:t>
            </a:r>
            <a:r>
              <a:rPr lang="en-US" sz="1200" dirty="0" smtClean="0"/>
              <a:t> </a:t>
            </a:r>
            <a:r>
              <a:rPr lang="en-US" sz="1200" dirty="0" err="1" smtClean="0"/>
              <a:t>aktyvumas</a:t>
            </a:r>
            <a:r>
              <a:rPr lang="en-US" sz="1200" dirty="0" smtClean="0"/>
              <a:t> </a:t>
            </a:r>
            <a:r>
              <a:rPr lang="en-US" sz="1200" dirty="0" err="1" smtClean="0"/>
              <a:t>matomas</a:t>
            </a:r>
            <a:r>
              <a:rPr lang="en-US" sz="1200" dirty="0" smtClean="0"/>
              <a:t> </a:t>
            </a:r>
            <a:r>
              <a:rPr lang="en-US" sz="1200" dirty="0" err="1" smtClean="0"/>
              <a:t>liepa</a:t>
            </a:r>
            <a:r>
              <a:rPr lang="en-US" sz="1200" dirty="0" smtClean="0"/>
              <a:t>, </a:t>
            </a:r>
            <a:r>
              <a:rPr lang="en-US" sz="1200" dirty="0" err="1" smtClean="0"/>
              <a:t>rugpjūti</a:t>
            </a:r>
            <a:r>
              <a:rPr lang="en-US" sz="1200" dirty="0" smtClean="0"/>
              <a:t>. </a:t>
            </a:r>
            <a:r>
              <a:rPr lang="en-US" sz="1200" dirty="0" err="1" smtClean="0"/>
              <a:t>Paprastai</a:t>
            </a:r>
            <a:r>
              <a:rPr lang="en-US" sz="1200" dirty="0" smtClean="0"/>
              <a:t> tai </a:t>
            </a:r>
            <a:r>
              <a:rPr lang="en-US" sz="1200" dirty="0" err="1" smtClean="0"/>
              <a:t>yra</a:t>
            </a:r>
            <a:r>
              <a:rPr lang="en-US" sz="1200" dirty="0" smtClean="0"/>
              <a:t> </a:t>
            </a:r>
            <a:r>
              <a:rPr lang="en-US" sz="1200" dirty="0" err="1" smtClean="0"/>
              <a:t>šilčiausi</a:t>
            </a:r>
            <a:r>
              <a:rPr lang="en-US" sz="1200" dirty="0" smtClean="0"/>
              <a:t> </a:t>
            </a:r>
            <a:r>
              <a:rPr lang="en-US" sz="1200" dirty="0" err="1" smtClean="0"/>
              <a:t>menesiai</a:t>
            </a:r>
            <a:r>
              <a:rPr lang="en-US" sz="1200" dirty="0" smtClean="0"/>
              <a:t>. </a:t>
            </a:r>
            <a:br>
              <a:rPr lang="en-US" sz="1200" dirty="0" smtClean="0"/>
            </a:br>
            <a:r>
              <a:rPr lang="en-US" sz="1200" dirty="0" err="1" smtClean="0"/>
              <a:t>Dienos</a:t>
            </a:r>
            <a:r>
              <a:rPr lang="en-US" sz="1200" baseline="0" dirty="0" smtClean="0"/>
              <a:t> </a:t>
            </a:r>
            <a:r>
              <a:rPr lang="en-US" sz="1200" dirty="0" err="1" smtClean="0"/>
              <a:t>begyje</a:t>
            </a:r>
            <a:r>
              <a:rPr lang="en-US" sz="1200" baseline="0" dirty="0" smtClean="0"/>
              <a:t> </a:t>
            </a:r>
            <a:r>
              <a:rPr lang="en-US" sz="1200" dirty="0" err="1" smtClean="0"/>
              <a:t>aktyvumas</a:t>
            </a:r>
            <a:r>
              <a:rPr lang="en-US" sz="1200" dirty="0" smtClean="0"/>
              <a:t> </a:t>
            </a:r>
            <a:r>
              <a:rPr lang="en-US" sz="1200" dirty="0" err="1" smtClean="0"/>
              <a:t>matomas</a:t>
            </a:r>
            <a:r>
              <a:rPr lang="en-US" sz="1200" dirty="0" smtClean="0"/>
              <a:t> 8h </a:t>
            </a:r>
            <a:r>
              <a:rPr lang="en-US" sz="1200" dirty="0" err="1" smtClean="0"/>
              <a:t>ir</a:t>
            </a:r>
            <a:r>
              <a:rPr lang="en-US" sz="1200" dirty="0" smtClean="0"/>
              <a:t> 17-18h, </a:t>
            </a:r>
            <a:r>
              <a:rPr lang="en-US" sz="1200" dirty="0" err="1" smtClean="0"/>
              <a:t>kaip</a:t>
            </a:r>
            <a:r>
              <a:rPr lang="en-US" sz="1200" dirty="0" smtClean="0"/>
              <a:t> </a:t>
            </a:r>
            <a:r>
              <a:rPr lang="en-US" sz="1200" dirty="0" err="1" smtClean="0"/>
              <a:t>žmonės</a:t>
            </a:r>
            <a:r>
              <a:rPr lang="en-US" sz="1200" dirty="0" smtClean="0"/>
              <a:t> </a:t>
            </a:r>
            <a:r>
              <a:rPr lang="en-US" sz="1200" dirty="0" err="1" smtClean="0"/>
              <a:t>vyksta</a:t>
            </a:r>
            <a:r>
              <a:rPr lang="en-US" sz="1200" dirty="0" smtClean="0"/>
              <a:t> </a:t>
            </a:r>
            <a:r>
              <a:rPr lang="en-US" sz="1200" dirty="0" err="1" smtClean="0"/>
              <a:t>į</a:t>
            </a:r>
            <a:r>
              <a:rPr lang="en-US" sz="1200" dirty="0" smtClean="0"/>
              <a:t> </a:t>
            </a:r>
            <a:r>
              <a:rPr lang="en-US" sz="1200" dirty="0" err="1" smtClean="0"/>
              <a:t>darba</a:t>
            </a:r>
            <a:r>
              <a:rPr lang="en-US" sz="1200" dirty="0" smtClean="0"/>
              <a:t> </a:t>
            </a:r>
            <a:r>
              <a:rPr lang="en-US" sz="1200" dirty="0" err="1" smtClean="0"/>
              <a:t>ar</a:t>
            </a:r>
            <a:r>
              <a:rPr lang="en-US" sz="1200" dirty="0" smtClean="0"/>
              <a:t> </a:t>
            </a:r>
            <a:r>
              <a:rPr lang="en-US" sz="1200" dirty="0" err="1" smtClean="0"/>
              <a:t>grižta</a:t>
            </a:r>
            <a:r>
              <a:rPr lang="en-US" sz="1200" dirty="0" smtClean="0"/>
              <a:t> </a:t>
            </a:r>
            <a:r>
              <a:rPr lang="en-US" sz="1200" dirty="0" err="1" smtClean="0"/>
              <a:t>iš</a:t>
            </a:r>
            <a:r>
              <a:rPr lang="en-US" sz="1200" dirty="0" smtClean="0"/>
              <a:t> </a:t>
            </a:r>
            <a:r>
              <a:rPr lang="en-US" sz="1200" dirty="0" err="1" smtClean="0"/>
              <a:t>darbo</a:t>
            </a:r>
            <a:r>
              <a:rPr lang="en-US" sz="1200" dirty="0" smtClean="0"/>
              <a:t>. </a:t>
            </a:r>
            <a:r>
              <a:rPr lang="en-US" sz="1200" dirty="0" err="1" smtClean="0"/>
              <a:t>Kaip</a:t>
            </a:r>
            <a:r>
              <a:rPr lang="en-US" sz="1200" dirty="0" smtClean="0"/>
              <a:t> </a:t>
            </a:r>
            <a:r>
              <a:rPr lang="en-US" sz="1200" dirty="0" err="1" smtClean="0"/>
              <a:t>ir</a:t>
            </a:r>
            <a:r>
              <a:rPr lang="en-US" sz="1200" dirty="0" smtClean="0"/>
              <a:t> </a:t>
            </a:r>
            <a:r>
              <a:rPr lang="en-US" sz="1200" dirty="0" err="1" smtClean="0"/>
              <a:t>logiska</a:t>
            </a:r>
            <a:r>
              <a:rPr lang="en-US" sz="1200" dirty="0" smtClean="0"/>
              <a:t>.</a:t>
            </a:r>
            <a:br>
              <a:rPr lang="en-US" sz="1200" dirty="0" smtClean="0"/>
            </a:br>
            <a:r>
              <a:rPr lang="en-US" sz="1200" dirty="0" err="1" smtClean="0"/>
              <a:t>Pagal</a:t>
            </a:r>
            <a:r>
              <a:rPr lang="en-US" sz="1200" dirty="0" smtClean="0"/>
              <a:t> </a:t>
            </a:r>
            <a:r>
              <a:rPr lang="en-US" sz="1200" dirty="0" err="1" smtClean="0"/>
              <a:t>mėnesio</a:t>
            </a:r>
            <a:r>
              <a:rPr lang="en-US" sz="1200" dirty="0" smtClean="0"/>
              <a:t> </a:t>
            </a:r>
            <a:r>
              <a:rPr lang="en-US" sz="1200" dirty="0" err="1" smtClean="0"/>
              <a:t>dienas</a:t>
            </a:r>
            <a:r>
              <a:rPr lang="en-US" sz="1200" dirty="0" smtClean="0"/>
              <a:t> – </a:t>
            </a:r>
            <a:r>
              <a:rPr lang="en-US" sz="1200" dirty="0" err="1" smtClean="0"/>
              <a:t>nieko</a:t>
            </a:r>
            <a:r>
              <a:rPr lang="en-US" sz="1200" dirty="0" smtClean="0"/>
              <a:t> </a:t>
            </a:r>
            <a:r>
              <a:rPr lang="en-US" sz="1200" dirty="0" err="1" smtClean="0"/>
              <a:t>idomaus</a:t>
            </a:r>
            <a:r>
              <a:rPr lang="en-US" sz="1200" dirty="0" smtClean="0"/>
              <a:t>. </a:t>
            </a:r>
            <a:r>
              <a:rPr lang="en-US" sz="1200" dirty="0" err="1" smtClean="0"/>
              <a:t>Ziurint</a:t>
            </a:r>
            <a:r>
              <a:rPr lang="en-US" sz="1200" dirty="0" smtClean="0"/>
              <a:t> </a:t>
            </a:r>
            <a:r>
              <a:rPr lang="en-US" sz="1200" dirty="0" err="1" smtClean="0"/>
              <a:t>pagal</a:t>
            </a:r>
            <a:r>
              <a:rPr lang="en-US" sz="1200" dirty="0" smtClean="0"/>
              <a:t> </a:t>
            </a:r>
            <a:r>
              <a:rPr lang="en-US" sz="1200" dirty="0" err="1" smtClean="0"/>
              <a:t>savaites</a:t>
            </a:r>
            <a:r>
              <a:rPr lang="en-US" sz="1200" dirty="0" smtClean="0"/>
              <a:t> </a:t>
            </a:r>
            <a:r>
              <a:rPr lang="en-US" sz="1200" dirty="0" err="1" smtClean="0"/>
              <a:t>dienas</a:t>
            </a:r>
            <a:r>
              <a:rPr lang="en-US" sz="1200" dirty="0" smtClean="0"/>
              <a:t>, </a:t>
            </a:r>
            <a:r>
              <a:rPr lang="en-US" sz="1200" dirty="0" err="1" smtClean="0"/>
              <a:t>matosi</a:t>
            </a:r>
            <a:r>
              <a:rPr lang="en-US" sz="1200" dirty="0" smtClean="0"/>
              <a:t> </a:t>
            </a:r>
            <a:r>
              <a:rPr lang="en-US" sz="1200" dirty="0" err="1" smtClean="0"/>
              <a:t>didesnis</a:t>
            </a:r>
            <a:r>
              <a:rPr lang="en-US" sz="1200" dirty="0" smtClean="0"/>
              <a:t> </a:t>
            </a:r>
            <a:r>
              <a:rPr lang="en-US" sz="1200" dirty="0" err="1" smtClean="0"/>
              <a:t>aktyvumas</a:t>
            </a:r>
            <a:r>
              <a:rPr lang="en-US" sz="1200" dirty="0" smtClean="0"/>
              <a:t> </a:t>
            </a:r>
            <a:r>
              <a:rPr lang="en-US" sz="1200" dirty="0" err="1" smtClean="0"/>
              <a:t>darbo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dienomis</a:t>
            </a:r>
            <a:r>
              <a:rPr lang="en-US" sz="1200" baseline="0" dirty="0" smtClean="0"/>
              <a:t>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3352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Koreliacijos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koeficientas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arodo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kurie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kintamieji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koreliuoja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tarpusavyje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Jeigu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dviejų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kintamųjų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koreliacijos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koeficientas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lygus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Nulis"/>
              </a:rPr>
              <a:t>nuliui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tai tie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kintamieji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statistiškai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nepriklausomi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Stipriausia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neigiama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koreliacija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yra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tarp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dregnumo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dviraciu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dalijimosi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kintamuju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Stipriausia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teigiama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koreliacija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yra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tarp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dienos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laiko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dviraciu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dalijimosi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kintamuju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38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Nusirodziau</a:t>
            </a:r>
            <a:r>
              <a:rPr lang="en-US" dirty="0" smtClean="0"/>
              <a:t>, </a:t>
            </a:r>
            <a:r>
              <a:rPr lang="en-US" dirty="0" err="1" smtClean="0"/>
              <a:t>kad</a:t>
            </a:r>
            <a:r>
              <a:rPr lang="en-US" dirty="0" smtClean="0"/>
              <a:t> </a:t>
            </a:r>
            <a:r>
              <a:rPr lang="en-US" dirty="0" err="1" smtClean="0"/>
              <a:t>diena</a:t>
            </a:r>
            <a:r>
              <a:rPr lang="en-US" dirty="0" smtClean="0"/>
              <a:t> </a:t>
            </a:r>
            <a:r>
              <a:rPr lang="en-US" dirty="0" err="1" smtClean="0"/>
              <a:t>yra</a:t>
            </a:r>
            <a:r>
              <a:rPr lang="en-US" baseline="0" dirty="0" smtClean="0"/>
              <a:t> </a:t>
            </a:r>
            <a:r>
              <a:rPr lang="en-US" dirty="0" err="1" smtClean="0"/>
              <a:t>nuo</a:t>
            </a:r>
            <a:r>
              <a:rPr lang="en-US" dirty="0" smtClean="0"/>
              <a:t> 6 </a:t>
            </a:r>
            <a:r>
              <a:rPr lang="en-US" dirty="0" err="1" smtClean="0"/>
              <a:t>ryto</a:t>
            </a:r>
            <a:r>
              <a:rPr lang="en-US" dirty="0" smtClean="0"/>
              <a:t> </a:t>
            </a:r>
            <a:r>
              <a:rPr lang="en-US" dirty="0" err="1" smtClean="0"/>
              <a:t>iki</a:t>
            </a:r>
            <a:r>
              <a:rPr lang="en-US" dirty="0" smtClean="0"/>
              <a:t> 8 </a:t>
            </a:r>
            <a:r>
              <a:rPr lang="en-US" dirty="0" err="1" smtClean="0"/>
              <a:t>vakaro</a:t>
            </a:r>
            <a:r>
              <a:rPr lang="en-US" dirty="0" smtClean="0"/>
              <a:t>. </a:t>
            </a:r>
            <a:r>
              <a:rPr lang="en-US" dirty="0" err="1" smtClean="0"/>
              <a:t>Dienos</a:t>
            </a:r>
            <a:r>
              <a:rPr lang="en-US" dirty="0" smtClean="0"/>
              <a:t> </a:t>
            </a:r>
            <a:r>
              <a:rPr lang="en-US" dirty="0" err="1" smtClean="0"/>
              <a:t>metu</a:t>
            </a:r>
            <a:r>
              <a:rPr lang="en-US" dirty="0" smtClean="0"/>
              <a:t> </a:t>
            </a:r>
            <a:r>
              <a:rPr lang="en-US" dirty="0" err="1" smtClean="0"/>
              <a:t>dviraciais</a:t>
            </a:r>
            <a:r>
              <a:rPr lang="en-US" dirty="0" smtClean="0"/>
              <a:t> </a:t>
            </a:r>
            <a:r>
              <a:rPr lang="en-US" dirty="0" err="1" smtClean="0"/>
              <a:t>naudojaso</a:t>
            </a:r>
            <a:r>
              <a:rPr lang="en-US" dirty="0" smtClean="0"/>
              <a:t> 54%,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nakties</a:t>
            </a:r>
            <a:r>
              <a:rPr lang="en-US" baseline="0" dirty="0" smtClean="0"/>
              <a:t> 46%.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Iskaidziau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dienos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valandas</a:t>
            </a:r>
            <a:r>
              <a:rPr lang="en-US" baseline="0" dirty="0" smtClean="0"/>
              <a:t> I 6 </a:t>
            </a:r>
            <a:r>
              <a:rPr lang="en-US" baseline="0" dirty="0" err="1" smtClean="0"/>
              <a:t>valandu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intervalus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Maziausiai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naudojasi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dviraciais</a:t>
            </a:r>
            <a:r>
              <a:rPr lang="en-US" baseline="0" dirty="0" smtClean="0"/>
              <a:t> tarp 18h </a:t>
            </a:r>
            <a:r>
              <a:rPr lang="en-US" baseline="0" dirty="0" err="1" smtClean="0"/>
              <a:t>ir</a:t>
            </a:r>
            <a:r>
              <a:rPr lang="en-US" baseline="0" dirty="0" smtClean="0"/>
              <a:t> 24h.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92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Determinacijos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koeficientas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įgyja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reikšmes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intervalo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[0, 1]. 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koeficiento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reikšmė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didesnė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modelis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geriau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tinka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duomenims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Blogai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kai  R2 &lt;0,20,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kai R</a:t>
            </a:r>
            <a:r>
              <a:rPr lang="en-US" sz="1200" b="0" i="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 0,25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modelis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tinka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bėdos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štai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</a:t>
            </a:r>
            <a:r>
              <a:rPr lang="en-US" sz="1200" b="0" i="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 0,89, tai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modelis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labai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gerai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aprašo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duomenis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Siuo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atveju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dregnumo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temperaturos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dviraciu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dalijimosi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kintamuju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determinacijos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koeficientas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yra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0.21/ 0.15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modelis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blogai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apraso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duomenis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Dienos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nakties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laiko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koeficientas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0.41, tai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artimiausias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turimu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duomenu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Duomenys</a:t>
            </a:r>
            <a:r>
              <a:rPr lang="en-US" dirty="0" smtClean="0"/>
              <a:t> </a:t>
            </a:r>
            <a:r>
              <a:rPr lang="en-US" dirty="0" err="1" smtClean="0"/>
              <a:t>pateikti</a:t>
            </a:r>
            <a:r>
              <a:rPr lang="en-US" dirty="0" smtClean="0"/>
              <a:t> .CSV </a:t>
            </a:r>
            <a:r>
              <a:rPr lang="en-US" dirty="0" err="1" smtClean="0"/>
              <a:t>formatu</a:t>
            </a:r>
            <a:r>
              <a:rPr lang="en-US" dirty="0" smtClean="0"/>
              <a:t>, </a:t>
            </a:r>
            <a:r>
              <a:rPr lang="en-US" dirty="0" err="1" smtClean="0"/>
              <a:t>atskirti</a:t>
            </a:r>
            <a:r>
              <a:rPr lang="en-US" dirty="0" smtClean="0"/>
              <a:t> </a:t>
            </a:r>
            <a:r>
              <a:rPr lang="en-US" dirty="0" err="1" smtClean="0"/>
              <a:t>kableliu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Atsispausdiname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informacija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duomenis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matome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kiek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turime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stulpeliu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eiluciu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Nuliniu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reiksmiu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nera</a:t>
            </a:r>
            <a:r>
              <a:rPr lang="en-US" baseline="0" dirty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8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Sezonai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salygos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yra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aprasytos</a:t>
            </a:r>
            <a:r>
              <a:rPr lang="en-US" dirty="0" smtClean="0"/>
              <a:t>, bet </a:t>
            </a:r>
            <a:r>
              <a:rPr lang="en-US" dirty="0" err="1" smtClean="0"/>
              <a:t>duomenyse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nurodyti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skaitinemis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reiksmemis</a:t>
            </a:r>
            <a:r>
              <a:rPr lang="en-US" baseline="0" dirty="0" smtClean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todel</a:t>
            </a:r>
            <a:r>
              <a:rPr lang="en-US" dirty="0" smtClean="0"/>
              <a:t> </a:t>
            </a:r>
            <a:r>
              <a:rPr lang="en-US" dirty="0" err="1" smtClean="0"/>
              <a:t>kintamuosius</a:t>
            </a:r>
            <a:r>
              <a:rPr lang="en-US" dirty="0" smtClean="0"/>
              <a:t> </a:t>
            </a:r>
            <a:r>
              <a:rPr lang="en-US" dirty="0" err="1" smtClean="0"/>
              <a:t>reikia</a:t>
            </a:r>
            <a:r>
              <a:rPr lang="en-US" dirty="0" smtClean="0"/>
              <a:t> </a:t>
            </a:r>
            <a:r>
              <a:rPr lang="en-US" dirty="0" err="1" smtClean="0"/>
              <a:t>pervadinti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Naudojame</a:t>
            </a:r>
            <a:r>
              <a:rPr lang="en-US" dirty="0" smtClean="0"/>
              <a:t> replace </a:t>
            </a:r>
            <a:r>
              <a:rPr lang="en-US" dirty="0" err="1" smtClean="0"/>
              <a:t>funkcija</a:t>
            </a:r>
            <a:r>
              <a:rPr lang="en-US" dirty="0" smtClean="0"/>
              <a:t>,</a:t>
            </a:r>
            <a:r>
              <a:rPr lang="en-US" baseline="0" dirty="0" smtClean="0"/>
              <a:t> tai </a:t>
            </a:r>
            <a:r>
              <a:rPr lang="en-US" baseline="0" dirty="0" err="1" smtClean="0"/>
              <a:t>pades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aiskiau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analizuoti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grafikus</a:t>
            </a:r>
            <a:r>
              <a:rPr lang="en-US" baseline="0" dirty="0" smtClean="0"/>
              <a:t>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57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Issitraukiame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menesio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dienos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valandos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savaites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dienos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parametrus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kad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galetume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atvaizdoti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grafiskai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3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Analize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suskirsciau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dvidalis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Pirma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salygu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antra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laiko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itaka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kintamiesiems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39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Paziurekime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kaip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laikai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itakoja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duomenis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Maziausias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aktyvumas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pastebimas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Ziema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vidutine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temperatura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yra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10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laipsniu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zemesne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vasara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dirty="0" err="1" smtClean="0"/>
              <a:t>Geru</a:t>
            </a:r>
            <a:r>
              <a:rPr lang="en-US" sz="1200" dirty="0" smtClean="0"/>
              <a:t> </a:t>
            </a:r>
            <a:r>
              <a:rPr lang="en-US" sz="1200" dirty="0" err="1" smtClean="0"/>
              <a:t>oru</a:t>
            </a:r>
            <a:r>
              <a:rPr lang="en-US" sz="1200" dirty="0" smtClean="0"/>
              <a:t> (‘</a:t>
            </a:r>
            <a:r>
              <a:rPr lang="en-US" sz="1200" dirty="0" err="1" smtClean="0"/>
              <a:t>giedra</a:t>
            </a:r>
            <a:r>
              <a:rPr lang="en-US" sz="1200" dirty="0" smtClean="0"/>
              <a:t>’, ‘</a:t>
            </a:r>
            <a:r>
              <a:rPr lang="en-US" sz="1200" dirty="0" err="1" smtClean="0"/>
              <a:t>mazai</a:t>
            </a:r>
            <a:r>
              <a:rPr lang="en-US" sz="1200" dirty="0" smtClean="0"/>
              <a:t> </a:t>
            </a:r>
            <a:r>
              <a:rPr lang="en-US" sz="1200" dirty="0" err="1" smtClean="0"/>
              <a:t>debesu</a:t>
            </a:r>
            <a:r>
              <a:rPr lang="en-US" sz="1200" dirty="0" smtClean="0"/>
              <a:t>’) </a:t>
            </a:r>
            <a:r>
              <a:rPr lang="en-US" sz="1200" dirty="0" err="1" smtClean="0"/>
              <a:t>dviračiu</a:t>
            </a:r>
            <a:r>
              <a:rPr lang="en-US" sz="1200" dirty="0" smtClean="0"/>
              <a:t> </a:t>
            </a:r>
            <a:r>
              <a:rPr lang="en-US" sz="1200" dirty="0" err="1" smtClean="0"/>
              <a:t>dalijimasis</a:t>
            </a:r>
            <a:r>
              <a:rPr lang="en-US" sz="1200" dirty="0" smtClean="0"/>
              <a:t> </a:t>
            </a:r>
            <a:r>
              <a:rPr lang="en-US" sz="1200" dirty="0" err="1" smtClean="0"/>
              <a:t>yra</a:t>
            </a:r>
            <a:r>
              <a:rPr lang="en-US" sz="1200" dirty="0" smtClean="0"/>
              <a:t> </a:t>
            </a:r>
            <a:r>
              <a:rPr lang="en-US" sz="1200" dirty="0" err="1" smtClean="0"/>
              <a:t>aktyvesnis</a:t>
            </a:r>
            <a:r>
              <a:rPr lang="en-US" sz="1200" dirty="0" smtClean="0"/>
              <a:t>. </a:t>
            </a:r>
            <a:r>
              <a:rPr lang="en-US" sz="1200" dirty="0" err="1" smtClean="0"/>
              <a:t>Lyjant</a:t>
            </a:r>
            <a:r>
              <a:rPr lang="en-US" sz="1200" dirty="0" smtClean="0"/>
              <a:t>- </a:t>
            </a:r>
            <a:r>
              <a:rPr lang="en-US" sz="1200" dirty="0" err="1" smtClean="0"/>
              <a:t>aktyvumas</a:t>
            </a:r>
            <a:r>
              <a:rPr lang="en-US" sz="1200" dirty="0" smtClean="0"/>
              <a:t> </a:t>
            </a:r>
            <a:r>
              <a:rPr lang="en-US" sz="1200" dirty="0" err="1" smtClean="0"/>
              <a:t>mažas</a:t>
            </a:r>
            <a:r>
              <a:rPr lang="en-US" sz="1200" dirty="0" smtClean="0"/>
              <a:t>. </a:t>
            </a:r>
            <a:r>
              <a:rPr lang="en-US" sz="1200" dirty="0" err="1" smtClean="0"/>
              <a:t>Sningant</a:t>
            </a:r>
            <a:r>
              <a:rPr lang="en-US" sz="1200" dirty="0" smtClean="0"/>
              <a:t> </a:t>
            </a:r>
            <a:r>
              <a:rPr lang="en-US" sz="1200" dirty="0" err="1" smtClean="0"/>
              <a:t>atsiranda</a:t>
            </a:r>
            <a:r>
              <a:rPr lang="en-US" sz="1200" dirty="0" smtClean="0"/>
              <a:t> </a:t>
            </a:r>
            <a:r>
              <a:rPr lang="en-US" sz="1200" dirty="0" err="1" smtClean="0"/>
              <a:t>žmoniu</a:t>
            </a:r>
            <a:r>
              <a:rPr lang="en-US" sz="1200" dirty="0" smtClean="0"/>
              <a:t>, </a:t>
            </a:r>
            <a:r>
              <a:rPr lang="en-US" sz="1200" dirty="0" err="1" smtClean="0"/>
              <a:t>kurie</a:t>
            </a:r>
            <a:r>
              <a:rPr lang="en-US" sz="1200" dirty="0" smtClean="0"/>
              <a:t> </a:t>
            </a:r>
            <a:r>
              <a:rPr lang="en-US" sz="1200" dirty="0" err="1" smtClean="0"/>
              <a:t>skolinasi</a:t>
            </a:r>
            <a:r>
              <a:rPr lang="en-US" sz="1200" dirty="0" smtClean="0"/>
              <a:t> ‘</a:t>
            </a:r>
            <a:r>
              <a:rPr lang="en-US" sz="1200" dirty="0" err="1" smtClean="0"/>
              <a:t>piko</a:t>
            </a:r>
            <a:r>
              <a:rPr lang="en-US" sz="1200" dirty="0" smtClean="0"/>
              <a:t>’ </a:t>
            </a:r>
            <a:r>
              <a:rPr lang="en-US" sz="1200" dirty="0" err="1" smtClean="0"/>
              <a:t>valandomis</a:t>
            </a:r>
            <a:r>
              <a:rPr lang="en-US" sz="1200" dirty="0" smtClean="0"/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07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Daugiausiai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dviraciais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dalijamasi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kaip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yra</a:t>
            </a:r>
            <a:r>
              <a:rPr lang="en-US" baseline="0" dirty="0" smtClean="0"/>
              <a:t> 22-30 </a:t>
            </a:r>
            <a:r>
              <a:rPr lang="en-US" baseline="0" dirty="0" err="1" smtClean="0"/>
              <a:t>laipsniu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silumos</a:t>
            </a:r>
            <a:r>
              <a:rPr lang="en-US" baseline="0" dirty="0" smtClean="0"/>
              <a:t>. 20-40 km/h </a:t>
            </a:r>
            <a:r>
              <a:rPr lang="en-US" baseline="0" dirty="0" err="1" smtClean="0"/>
              <a:t>greitis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Daugiau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vazineja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dviraciais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kaip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yra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mazesne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dregme</a:t>
            </a:r>
            <a:r>
              <a:rPr lang="en-US" baseline="0" dirty="0" smtClean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417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Taip</a:t>
            </a:r>
            <a:r>
              <a:rPr lang="en-US" dirty="0" smtClean="0"/>
              <a:t> pat </a:t>
            </a:r>
            <a:r>
              <a:rPr lang="en-US" dirty="0" err="1" smtClean="0"/>
              <a:t>iskaidziau</a:t>
            </a:r>
            <a:r>
              <a:rPr lang="en-US" dirty="0" smtClean="0"/>
              <a:t> </a:t>
            </a:r>
            <a:r>
              <a:rPr lang="en-US" dirty="0" err="1" smtClean="0"/>
              <a:t>dviraciu</a:t>
            </a:r>
            <a:r>
              <a:rPr lang="en-US" dirty="0" smtClean="0"/>
              <a:t> </a:t>
            </a:r>
            <a:r>
              <a:rPr lang="en-US" dirty="0" err="1" smtClean="0"/>
              <a:t>dalijimosi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skaicius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pagal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salygas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laikus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Gautame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grafike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labai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aiskiai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matosi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kad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sningant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zaibuojant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skaiciai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drastiskai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sumazeja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104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err="1" smtClean="0"/>
              <a:t>Sventinemis</a:t>
            </a:r>
            <a:r>
              <a:rPr lang="en-US" sz="1200" dirty="0" smtClean="0"/>
              <a:t> </a:t>
            </a:r>
            <a:r>
              <a:rPr lang="en-US" sz="1200" dirty="0" err="1" smtClean="0"/>
              <a:t>dienomis</a:t>
            </a:r>
            <a:r>
              <a:rPr lang="en-US" sz="1200" dirty="0" smtClean="0"/>
              <a:t> </a:t>
            </a:r>
            <a:r>
              <a:rPr lang="en-US" sz="1200" dirty="0" err="1" smtClean="0"/>
              <a:t>dviraciais</a:t>
            </a:r>
            <a:r>
              <a:rPr lang="en-US" sz="1200" dirty="0" smtClean="0"/>
              <a:t> </a:t>
            </a:r>
            <a:r>
              <a:rPr lang="en-US" sz="1200" dirty="0" err="1" smtClean="0"/>
              <a:t>daugiau</a:t>
            </a:r>
            <a:r>
              <a:rPr lang="en-US" sz="1200" dirty="0" smtClean="0"/>
              <a:t> </a:t>
            </a:r>
            <a:r>
              <a:rPr lang="en-US" sz="1200" dirty="0" err="1" smtClean="0"/>
              <a:t>dalijasi</a:t>
            </a:r>
            <a:r>
              <a:rPr lang="en-US" sz="1200" dirty="0" smtClean="0"/>
              <a:t> </a:t>
            </a:r>
            <a:r>
              <a:rPr lang="en-US" sz="1200" dirty="0" err="1" smtClean="0"/>
              <a:t>pietu</a:t>
            </a:r>
            <a:r>
              <a:rPr lang="en-US" sz="1200" dirty="0" smtClean="0"/>
              <a:t> </a:t>
            </a:r>
            <a:r>
              <a:rPr lang="en-US" sz="1200" dirty="0" err="1" smtClean="0"/>
              <a:t>metu</a:t>
            </a:r>
            <a:r>
              <a:rPr lang="en-US" sz="1200" dirty="0" smtClean="0"/>
              <a:t>. </a:t>
            </a:r>
            <a:r>
              <a:rPr lang="en-US" sz="1200" dirty="0" err="1" smtClean="0"/>
              <a:t>Panasi</a:t>
            </a:r>
            <a:r>
              <a:rPr lang="en-US" sz="1200" dirty="0" smtClean="0"/>
              <a:t> </a:t>
            </a:r>
            <a:r>
              <a:rPr lang="en-US" sz="1200" dirty="0" err="1" smtClean="0"/>
              <a:t>situacija</a:t>
            </a:r>
            <a:r>
              <a:rPr lang="en-US" sz="1200" dirty="0" smtClean="0"/>
              <a:t> </a:t>
            </a:r>
            <a:r>
              <a:rPr lang="en-US" sz="1200" dirty="0" err="1" smtClean="0"/>
              <a:t>ir</a:t>
            </a:r>
            <a:r>
              <a:rPr lang="en-US" sz="1200" dirty="0" smtClean="0"/>
              <a:t> </a:t>
            </a:r>
            <a:r>
              <a:rPr lang="en-US" sz="1200" dirty="0" err="1" smtClean="0"/>
              <a:t>su</a:t>
            </a:r>
            <a:r>
              <a:rPr lang="en-US" sz="1200" dirty="0" smtClean="0"/>
              <a:t> </a:t>
            </a:r>
            <a:r>
              <a:rPr lang="en-US" sz="1200" dirty="0" err="1" smtClean="0"/>
              <a:t>savatgaliais</a:t>
            </a:r>
            <a:r>
              <a:rPr lang="en-US" sz="1200" dirty="0" smtClean="0"/>
              <a:t>. </a:t>
            </a:r>
          </a:p>
          <a:p>
            <a:r>
              <a:rPr lang="en-US" sz="1200" dirty="0" err="1" smtClean="0"/>
              <a:t>Pastebejimas</a:t>
            </a:r>
            <a:r>
              <a:rPr lang="en-US" sz="1200" dirty="0" smtClean="0"/>
              <a:t>, </a:t>
            </a:r>
            <a:r>
              <a:rPr lang="en-US" sz="1200" dirty="0" err="1" smtClean="0"/>
              <a:t>kad</a:t>
            </a:r>
            <a:r>
              <a:rPr lang="en-US" sz="1200" dirty="0" smtClean="0"/>
              <a:t> ne </a:t>
            </a:r>
            <a:r>
              <a:rPr lang="en-US" sz="1200" dirty="0" err="1" smtClean="0"/>
              <a:t>sventine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diena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kartu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gali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buti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ir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savatgalis</a:t>
            </a:r>
            <a:r>
              <a:rPr lang="en-US" sz="1200" baseline="0" dirty="0" smtClean="0"/>
              <a:t>, </a:t>
            </a:r>
            <a:r>
              <a:rPr lang="en-US" sz="1200" baseline="0" dirty="0" err="1" smtClean="0"/>
              <a:t>todel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sventiniu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dienu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kreive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artimesne</a:t>
            </a:r>
            <a:r>
              <a:rPr lang="en-US" sz="1200" baseline="0" dirty="0" smtClean="0"/>
              <a:t> ne </a:t>
            </a:r>
            <a:r>
              <a:rPr lang="en-US" sz="1200" baseline="0" dirty="0" err="1" smtClean="0"/>
              <a:t>sventiniu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dienu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grafikui</a:t>
            </a:r>
            <a:endParaRPr lang="en-US" sz="1200" dirty="0" smtClean="0"/>
          </a:p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D5D38-4632-E04B-BC7E-EB61BDF6B81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38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9/14/20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053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5" r:id="rId1"/>
    <p:sldLayoutId id="2147484206" r:id="rId2"/>
    <p:sldLayoutId id="2147484207" r:id="rId3"/>
    <p:sldLayoutId id="2147484208" r:id="rId4"/>
    <p:sldLayoutId id="2147484209" r:id="rId5"/>
    <p:sldLayoutId id="2147484210" r:id="rId6"/>
    <p:sldLayoutId id="2147484211" r:id="rId7"/>
    <p:sldLayoutId id="2147484212" r:id="rId8"/>
    <p:sldLayoutId id="2147484213" r:id="rId9"/>
    <p:sldLayoutId id="2147484214" r:id="rId10"/>
    <p:sldLayoutId id="21474842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meteo.com/" TargetMode="External"/><Relationship Id="rId4" Type="http://schemas.openxmlformats.org/officeDocument/2006/relationships/hyperlink" Target="https://www.gov.uk/bank-holidays" TargetMode="External"/><Relationship Id="rId5" Type="http://schemas.openxmlformats.org/officeDocument/2006/relationships/hyperlink" Target="https://www.kaggle.com/hmavrodiev/london-bike-sharing-dataset" TargetMode="External"/><Relationship Id="rId6" Type="http://schemas.openxmlformats.org/officeDocument/2006/relationships/hyperlink" Target="https://gist.github.com/benjaminmgross/d71f161d48378d34b6970fa6d7378837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ycling.data.tfl.gov.uk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2776288"/>
            <a:ext cx="9144000" cy="200212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“</a:t>
            </a:r>
            <a:r>
              <a:rPr lang="en-US" b="1" dirty="0"/>
              <a:t>Historical data for bike sharing in </a:t>
            </a:r>
            <a:r>
              <a:rPr lang="en-US" b="1" dirty="0" smtClean="0"/>
              <a:t>London”- </a:t>
            </a:r>
            <a:r>
              <a:rPr lang="en-US" b="1" dirty="0" err="1" smtClean="0"/>
              <a:t>duomenu</a:t>
            </a:r>
            <a:r>
              <a:rPr lang="en-US" b="1" dirty="0" smtClean="0"/>
              <a:t> </a:t>
            </a:r>
            <a:r>
              <a:rPr lang="en-US" b="1" dirty="0" err="1" smtClean="0"/>
              <a:t>analizė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20" y="5121064"/>
            <a:ext cx="4149504" cy="10307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547" y="557159"/>
            <a:ext cx="6506449" cy="254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721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502024"/>
            <a:ext cx="10780059" cy="1188664"/>
          </a:xfrm>
        </p:spPr>
        <p:txBody>
          <a:bodyPr>
            <a:noAutofit/>
          </a:bodyPr>
          <a:lstStyle/>
          <a:p>
            <a:pPr algn="ctr"/>
            <a:r>
              <a:rPr lang="en-US" sz="3600" dirty="0" err="1" smtClean="0"/>
              <a:t>Kokia</a:t>
            </a:r>
            <a:r>
              <a:rPr lang="en-US" sz="3600" dirty="0" smtClean="0"/>
              <a:t> </a:t>
            </a:r>
            <a:r>
              <a:rPr lang="en-US" sz="3600" dirty="0" err="1" smtClean="0"/>
              <a:t>situacija</a:t>
            </a:r>
            <a:r>
              <a:rPr lang="en-US" sz="3600" dirty="0" smtClean="0"/>
              <a:t> </a:t>
            </a:r>
            <a:r>
              <a:rPr lang="en-US" sz="3600" dirty="0" err="1" smtClean="0"/>
              <a:t>su</a:t>
            </a:r>
            <a:r>
              <a:rPr lang="en-US" sz="3600" dirty="0" smtClean="0"/>
              <a:t> </a:t>
            </a:r>
            <a:r>
              <a:rPr lang="en-US" sz="3600" dirty="0" err="1" smtClean="0"/>
              <a:t>dviračių</a:t>
            </a:r>
            <a:r>
              <a:rPr lang="en-US" sz="3600" dirty="0" smtClean="0"/>
              <a:t> </a:t>
            </a:r>
            <a:r>
              <a:rPr lang="en-US" sz="3600" dirty="0" err="1" smtClean="0"/>
              <a:t>dalijimusi</a:t>
            </a:r>
            <a:r>
              <a:rPr lang="en-US" sz="3600" dirty="0" smtClean="0"/>
              <a:t> </a:t>
            </a:r>
            <a:r>
              <a:rPr lang="en-US" sz="3600" dirty="0" err="1" smtClean="0"/>
              <a:t>šventinėmis</a:t>
            </a:r>
            <a:r>
              <a:rPr lang="en-US" sz="3600" dirty="0" smtClean="0"/>
              <a:t> </a:t>
            </a:r>
            <a:r>
              <a:rPr lang="en-US" sz="3600" dirty="0" err="1" smtClean="0"/>
              <a:t>dienomis</a:t>
            </a:r>
            <a:r>
              <a:rPr lang="en-US" sz="3600" dirty="0" smtClean="0"/>
              <a:t> </a:t>
            </a:r>
            <a:r>
              <a:rPr lang="en-US" sz="3600" dirty="0" err="1" smtClean="0"/>
              <a:t>ir</a:t>
            </a:r>
            <a:r>
              <a:rPr lang="en-US" sz="3600" dirty="0" smtClean="0"/>
              <a:t> </a:t>
            </a:r>
            <a:r>
              <a:rPr lang="en-US" sz="3600" dirty="0" err="1" smtClean="0"/>
              <a:t>savaitgaliais</a:t>
            </a:r>
            <a:r>
              <a:rPr lang="en-US" sz="3600" dirty="0" smtClean="0"/>
              <a:t>?</a:t>
            </a:r>
            <a:r>
              <a:rPr lang="en-US" sz="3600" dirty="0" smtClean="0"/>
              <a:t/>
            </a:r>
            <a:br>
              <a:rPr lang="en-US" sz="3600" dirty="0" smtClean="0"/>
            </a:br>
            <a:endParaRPr lang="en-US" sz="36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64" y="1690688"/>
            <a:ext cx="8657887" cy="4700681"/>
          </a:xfrm>
        </p:spPr>
      </p:pic>
    </p:spTree>
    <p:extLst>
      <p:ext uri="{BB962C8B-B14F-4D97-AF65-F5344CB8AC3E}">
        <p14:creationId xmlns:p14="http://schemas.microsoft.com/office/powerpoint/2010/main" val="1689506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6124"/>
            <a:ext cx="10515600" cy="1564565"/>
          </a:xfrm>
        </p:spPr>
        <p:txBody>
          <a:bodyPr/>
          <a:lstStyle/>
          <a:p>
            <a:pPr algn="ctr"/>
            <a:r>
              <a:rPr lang="en-US" dirty="0" err="1" smtClean="0"/>
              <a:t>Dviračių</a:t>
            </a:r>
            <a:r>
              <a:rPr lang="en-US" dirty="0" smtClean="0"/>
              <a:t> </a:t>
            </a:r>
            <a:r>
              <a:rPr lang="en-US" dirty="0" err="1" smtClean="0"/>
              <a:t>dalijimasis</a:t>
            </a:r>
            <a:r>
              <a:rPr lang="en-US" dirty="0" smtClean="0"/>
              <a:t> </a:t>
            </a:r>
            <a:r>
              <a:rPr lang="en-US" dirty="0" err="1" smtClean="0"/>
              <a:t>pagal</a:t>
            </a:r>
            <a:r>
              <a:rPr lang="en-US" dirty="0" smtClean="0"/>
              <a:t> </a:t>
            </a:r>
            <a:r>
              <a:rPr lang="en-US" dirty="0" err="1" smtClean="0"/>
              <a:t>mėnesius</a:t>
            </a:r>
            <a:r>
              <a:rPr lang="en-US" dirty="0" smtClean="0"/>
              <a:t>, </a:t>
            </a:r>
            <a:r>
              <a:rPr lang="en-US" dirty="0" err="1" smtClean="0"/>
              <a:t>dienas</a:t>
            </a:r>
            <a:r>
              <a:rPr lang="en-US" dirty="0" smtClean="0"/>
              <a:t>, </a:t>
            </a:r>
            <a:r>
              <a:rPr lang="en-US" dirty="0" err="1" smtClean="0"/>
              <a:t>laik</a:t>
            </a:r>
            <a:r>
              <a:rPr lang="en-US" dirty="0" err="1"/>
              <a:t>ą</a:t>
            </a:r>
            <a:r>
              <a:rPr lang="en-US" dirty="0" smtClean="0"/>
              <a:t>, </a:t>
            </a:r>
            <a:r>
              <a:rPr lang="en-US" dirty="0" err="1" smtClean="0"/>
              <a:t>savaitės</a:t>
            </a:r>
            <a:r>
              <a:rPr lang="en-US" dirty="0" smtClean="0"/>
              <a:t> </a:t>
            </a:r>
            <a:r>
              <a:rPr lang="en-US" dirty="0" err="1" smtClean="0"/>
              <a:t>dieną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343" y="1460845"/>
            <a:ext cx="9543313" cy="5397155"/>
          </a:xfrm>
        </p:spPr>
      </p:pic>
    </p:spTree>
    <p:extLst>
      <p:ext uri="{BB962C8B-B14F-4D97-AF65-F5344CB8AC3E}">
        <p14:creationId xmlns:p14="http://schemas.microsoft.com/office/powerpoint/2010/main" val="1325747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590" y="92099"/>
            <a:ext cx="10515600" cy="1325563"/>
          </a:xfrm>
        </p:spPr>
        <p:txBody>
          <a:bodyPr/>
          <a:lstStyle/>
          <a:p>
            <a:pPr algn="ctr"/>
            <a:r>
              <a:rPr lang="en-US" dirty="0" err="1" smtClean="0"/>
              <a:t>Koreliacijos</a:t>
            </a:r>
            <a:r>
              <a:rPr lang="en-US" dirty="0" smtClean="0"/>
              <a:t> </a:t>
            </a:r>
            <a:r>
              <a:rPr lang="en-US" dirty="0" err="1" smtClean="0"/>
              <a:t>matrica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54" y="1080037"/>
            <a:ext cx="5452071" cy="4351338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581" y="5553776"/>
            <a:ext cx="9279988" cy="86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420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Dienos</a:t>
            </a:r>
            <a:r>
              <a:rPr lang="en-US" dirty="0" smtClean="0"/>
              <a:t> </a:t>
            </a:r>
            <a:r>
              <a:rPr lang="en-US" dirty="0" err="1" smtClean="0"/>
              <a:t>laiko</a:t>
            </a:r>
            <a:r>
              <a:rPr lang="en-US" dirty="0" smtClean="0"/>
              <a:t> </a:t>
            </a:r>
            <a:r>
              <a:rPr lang="en-US" dirty="0" err="1" smtClean="0"/>
              <a:t>įtaka</a:t>
            </a:r>
            <a:r>
              <a:rPr lang="en-US" dirty="0" smtClean="0"/>
              <a:t> </a:t>
            </a:r>
            <a:r>
              <a:rPr lang="en-US" dirty="0" err="1" smtClean="0"/>
              <a:t>dviračių</a:t>
            </a:r>
            <a:r>
              <a:rPr lang="en-US" dirty="0" smtClean="0"/>
              <a:t> </a:t>
            </a:r>
            <a:r>
              <a:rPr lang="en-US" dirty="0" err="1" smtClean="0"/>
              <a:t>skaičiui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361" y="2271421"/>
            <a:ext cx="5504439" cy="43755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4862"/>
            <a:ext cx="5011161" cy="378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47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err="1" smtClean="0"/>
              <a:t>Determinacijos</a:t>
            </a:r>
            <a:r>
              <a:rPr lang="en-US" dirty="0" smtClean="0"/>
              <a:t> </a:t>
            </a:r>
            <a:r>
              <a:rPr lang="en-US" dirty="0" err="1" smtClean="0"/>
              <a:t>koeficientas</a:t>
            </a:r>
            <a:r>
              <a:rPr lang="en-US" dirty="0" smtClean="0"/>
              <a:t> R^2 – </a:t>
            </a:r>
            <a:r>
              <a:rPr lang="en-US" dirty="0" err="1" smtClean="0"/>
              <a:t>naudojamas</a:t>
            </a:r>
            <a:r>
              <a:rPr lang="en-US" dirty="0" smtClean="0"/>
              <a:t> </a:t>
            </a:r>
            <a:r>
              <a:rPr lang="en-US" dirty="0" err="1" smtClean="0"/>
              <a:t>regresijos</a:t>
            </a:r>
            <a:r>
              <a:rPr lang="en-US" dirty="0" smtClean="0"/>
              <a:t> </a:t>
            </a:r>
            <a:r>
              <a:rPr lang="en-US" dirty="0" err="1" smtClean="0"/>
              <a:t>modelio</a:t>
            </a:r>
            <a:r>
              <a:rPr lang="en-US" dirty="0" smtClean="0"/>
              <a:t> </a:t>
            </a:r>
            <a:r>
              <a:rPr lang="en-US" dirty="0" err="1" smtClean="0"/>
              <a:t>adekvatumui</a:t>
            </a:r>
            <a:r>
              <a:rPr lang="en-US" dirty="0" smtClean="0"/>
              <a:t> </a:t>
            </a:r>
            <a:r>
              <a:rPr lang="en-US" dirty="0" err="1" smtClean="0"/>
              <a:t>nustatyti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463" y="2037530"/>
            <a:ext cx="3416942" cy="34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94" y="2037530"/>
            <a:ext cx="3458353" cy="34405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621" y="2037530"/>
            <a:ext cx="3405179" cy="344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48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8526"/>
            <a:ext cx="10515600" cy="1325563"/>
          </a:xfrm>
        </p:spPr>
        <p:txBody>
          <a:bodyPr/>
          <a:lstStyle/>
          <a:p>
            <a:r>
              <a:rPr lang="en-US" dirty="0" err="1" smtClean="0"/>
              <a:t>Išvados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82477" y="1184544"/>
            <a:ext cx="10427043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err="1" smtClean="0"/>
              <a:t>Daugiau</a:t>
            </a:r>
            <a:r>
              <a:rPr lang="en-US" sz="2400" dirty="0" smtClean="0"/>
              <a:t> </a:t>
            </a:r>
            <a:r>
              <a:rPr lang="en-US" sz="2400" dirty="0" err="1" smtClean="0"/>
              <a:t>dviračių</a:t>
            </a:r>
            <a:r>
              <a:rPr lang="en-US" sz="2400" dirty="0" smtClean="0"/>
              <a:t> </a:t>
            </a:r>
            <a:r>
              <a:rPr lang="en-US" sz="2400" dirty="0" err="1" smtClean="0"/>
              <a:t>dalijamasi</a:t>
            </a:r>
            <a:r>
              <a:rPr lang="en-US" sz="2400" dirty="0" smtClean="0"/>
              <a:t> </a:t>
            </a:r>
            <a:r>
              <a:rPr lang="en-US" sz="2400" dirty="0" err="1" smtClean="0"/>
              <a:t>darbo</a:t>
            </a:r>
            <a:r>
              <a:rPr lang="en-US" sz="2400" dirty="0" smtClean="0"/>
              <a:t> </a:t>
            </a:r>
            <a:r>
              <a:rPr lang="en-US" sz="2400" dirty="0" err="1" smtClean="0"/>
              <a:t>dienomis</a:t>
            </a:r>
            <a:r>
              <a:rPr lang="en-US" sz="2400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err="1" smtClean="0"/>
              <a:t>Kylant</a:t>
            </a:r>
            <a:r>
              <a:rPr lang="en-US" sz="2400" dirty="0" smtClean="0"/>
              <a:t> </a:t>
            </a:r>
            <a:r>
              <a:rPr lang="en-US" sz="2400" dirty="0" err="1" smtClean="0"/>
              <a:t>temperaturai</a:t>
            </a:r>
            <a:r>
              <a:rPr lang="en-US" sz="2400" dirty="0" smtClean="0"/>
              <a:t>, </a:t>
            </a:r>
            <a:r>
              <a:rPr lang="en-US" sz="2400" dirty="0" err="1" smtClean="0"/>
              <a:t>didėja</a:t>
            </a:r>
            <a:r>
              <a:rPr lang="en-US" sz="2400" dirty="0" smtClean="0"/>
              <a:t> </a:t>
            </a:r>
            <a:r>
              <a:rPr lang="en-US" sz="2400" dirty="0" err="1" smtClean="0"/>
              <a:t>ir</a:t>
            </a:r>
            <a:r>
              <a:rPr lang="en-US" sz="2400" dirty="0" smtClean="0"/>
              <a:t> </a:t>
            </a:r>
            <a:r>
              <a:rPr lang="en-US" sz="2400" dirty="0" err="1" smtClean="0"/>
              <a:t>dalijimosi</a:t>
            </a:r>
            <a:r>
              <a:rPr lang="en-US" sz="2400" dirty="0" smtClean="0"/>
              <a:t> </a:t>
            </a:r>
            <a:r>
              <a:rPr lang="en-US" sz="2400" dirty="0" err="1" smtClean="0"/>
              <a:t>skaičiai</a:t>
            </a:r>
            <a:r>
              <a:rPr lang="en-US" sz="2400" dirty="0" smtClean="0"/>
              <a:t>. </a:t>
            </a:r>
            <a:r>
              <a:rPr lang="en-US" sz="2400" dirty="0" err="1" smtClean="0"/>
              <a:t>Pagal</a:t>
            </a:r>
            <a:r>
              <a:rPr lang="en-US" sz="2400" dirty="0" smtClean="0"/>
              <a:t> </a:t>
            </a:r>
            <a:r>
              <a:rPr lang="en-US" sz="2400" dirty="0" err="1" smtClean="0"/>
              <a:t>mėnesius</a:t>
            </a:r>
            <a:r>
              <a:rPr lang="en-US" sz="2400" dirty="0" smtClean="0"/>
              <a:t> </a:t>
            </a:r>
            <a:r>
              <a:rPr lang="en-US" sz="2400" dirty="0" err="1"/>
              <a:t>didžiausias</a:t>
            </a:r>
            <a:r>
              <a:rPr lang="en-US" sz="2400" dirty="0"/>
              <a:t> </a:t>
            </a:r>
            <a:r>
              <a:rPr lang="en-US" sz="2400" dirty="0" err="1"/>
              <a:t>aktyvumas</a:t>
            </a:r>
            <a:r>
              <a:rPr lang="en-US" sz="2400" dirty="0"/>
              <a:t> </a:t>
            </a:r>
            <a:r>
              <a:rPr lang="en-US" sz="2400" dirty="0" err="1"/>
              <a:t>matomas</a:t>
            </a:r>
            <a:r>
              <a:rPr lang="en-US" sz="2400" dirty="0"/>
              <a:t> </a:t>
            </a:r>
            <a:r>
              <a:rPr lang="en-US" sz="2400" dirty="0" err="1" smtClean="0"/>
              <a:t>liepą</a:t>
            </a:r>
            <a:r>
              <a:rPr lang="en-US" sz="2400" dirty="0" smtClean="0"/>
              <a:t>, </a:t>
            </a:r>
            <a:r>
              <a:rPr lang="en-US" sz="2400" dirty="0" err="1" smtClean="0"/>
              <a:t>rugpjūtį</a:t>
            </a:r>
            <a:r>
              <a:rPr lang="en-US" sz="2400" dirty="0" smtClean="0"/>
              <a:t>. 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err="1" smtClean="0"/>
              <a:t>Daugiausiai</a:t>
            </a:r>
            <a:r>
              <a:rPr lang="en-US" sz="2400" dirty="0" smtClean="0"/>
              <a:t> </a:t>
            </a:r>
            <a:r>
              <a:rPr lang="en-US" sz="2400" dirty="0" err="1" smtClean="0"/>
              <a:t>dviračius</a:t>
            </a:r>
            <a:r>
              <a:rPr lang="en-US" sz="2400" dirty="0" smtClean="0"/>
              <a:t> </a:t>
            </a:r>
            <a:r>
              <a:rPr lang="en-US" sz="2400" dirty="0" err="1" smtClean="0"/>
              <a:t>naudoja</a:t>
            </a:r>
            <a:r>
              <a:rPr lang="en-US" sz="2400" dirty="0" smtClean="0"/>
              <a:t> </a:t>
            </a:r>
            <a:r>
              <a:rPr lang="en-US" sz="2400" dirty="0" err="1" smtClean="0"/>
              <a:t>važiuojant</a:t>
            </a:r>
            <a:r>
              <a:rPr lang="en-US" sz="2400" dirty="0" smtClean="0"/>
              <a:t> </a:t>
            </a:r>
            <a:r>
              <a:rPr lang="en-US" sz="2400" dirty="0" err="1"/>
              <a:t>į</a:t>
            </a:r>
            <a:r>
              <a:rPr lang="en-US" sz="2400" dirty="0" smtClean="0"/>
              <a:t> </a:t>
            </a:r>
            <a:r>
              <a:rPr lang="en-US" sz="2400" dirty="0" err="1" smtClean="0"/>
              <a:t>darbą</a:t>
            </a:r>
            <a:r>
              <a:rPr lang="en-US" sz="2400" dirty="0" smtClean="0"/>
              <a:t> </a:t>
            </a:r>
            <a:r>
              <a:rPr lang="en-US" sz="2400" dirty="0" err="1" smtClean="0"/>
              <a:t>ir</a:t>
            </a:r>
            <a:r>
              <a:rPr lang="en-US" sz="2400" dirty="0" smtClean="0"/>
              <a:t> </a:t>
            </a:r>
            <a:r>
              <a:rPr lang="en-US" sz="2400" dirty="0" err="1" smtClean="0"/>
              <a:t>iš</a:t>
            </a:r>
            <a:r>
              <a:rPr lang="en-US" sz="2400" dirty="0" smtClean="0"/>
              <a:t> </a:t>
            </a:r>
            <a:r>
              <a:rPr lang="en-US" sz="2400" dirty="0" err="1" smtClean="0"/>
              <a:t>darbo</a:t>
            </a:r>
            <a:r>
              <a:rPr lang="en-US" sz="2400" dirty="0" smtClean="0"/>
              <a:t> (8h </a:t>
            </a:r>
            <a:r>
              <a:rPr lang="en-US" sz="2400" dirty="0" err="1" smtClean="0"/>
              <a:t>ir</a:t>
            </a:r>
            <a:r>
              <a:rPr lang="en-US" sz="2400" dirty="0" smtClean="0"/>
              <a:t> 17-18h).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err="1" smtClean="0"/>
              <a:t>Drėgmės</a:t>
            </a:r>
            <a:r>
              <a:rPr lang="en-US" sz="2400" dirty="0" smtClean="0"/>
              <a:t> </a:t>
            </a:r>
            <a:r>
              <a:rPr lang="en-US" sz="2400" dirty="0" err="1" smtClean="0"/>
              <a:t>ir</a:t>
            </a:r>
            <a:r>
              <a:rPr lang="en-US" sz="2400" dirty="0" smtClean="0"/>
              <a:t> </a:t>
            </a:r>
            <a:r>
              <a:rPr lang="en-US" sz="2400" dirty="0" err="1" smtClean="0"/>
              <a:t>dviračių</a:t>
            </a:r>
            <a:r>
              <a:rPr lang="en-US" sz="2400" dirty="0" smtClean="0"/>
              <a:t> </a:t>
            </a:r>
            <a:r>
              <a:rPr lang="en-US" sz="2400" dirty="0" err="1"/>
              <a:t>dalijimosi</a:t>
            </a:r>
            <a:r>
              <a:rPr lang="en-US" sz="2400" dirty="0"/>
              <a:t> </a:t>
            </a:r>
            <a:r>
              <a:rPr lang="en-US" sz="2400" dirty="0" err="1" smtClean="0"/>
              <a:t>kintamųjų</a:t>
            </a:r>
            <a:r>
              <a:rPr lang="en-US" sz="2400" dirty="0" smtClean="0"/>
              <a:t> </a:t>
            </a:r>
            <a:r>
              <a:rPr lang="en-US" sz="2400" dirty="0" err="1"/>
              <a:t>determinacijos</a:t>
            </a:r>
            <a:r>
              <a:rPr lang="en-US" sz="2400" dirty="0"/>
              <a:t> </a:t>
            </a:r>
            <a:r>
              <a:rPr lang="en-US" sz="2400" dirty="0" err="1"/>
              <a:t>koeficientas</a:t>
            </a:r>
            <a:r>
              <a:rPr lang="en-US" sz="2400" dirty="0"/>
              <a:t> </a:t>
            </a:r>
            <a:r>
              <a:rPr lang="en-US" sz="2400" dirty="0" err="1"/>
              <a:t>yra</a:t>
            </a:r>
            <a:r>
              <a:rPr lang="en-US" sz="2400" dirty="0"/>
              <a:t> </a:t>
            </a:r>
            <a:r>
              <a:rPr lang="en-US" sz="2400" dirty="0" smtClean="0"/>
              <a:t>0.21. </a:t>
            </a:r>
            <a:r>
              <a:rPr lang="en-US" sz="2400" dirty="0" err="1" smtClean="0"/>
              <a:t>Temperatūros</a:t>
            </a:r>
            <a:r>
              <a:rPr lang="en-US" sz="2400" dirty="0" smtClean="0"/>
              <a:t> </a:t>
            </a:r>
            <a:r>
              <a:rPr lang="en-US" sz="2400" dirty="0" err="1" smtClean="0"/>
              <a:t>ir</a:t>
            </a:r>
            <a:r>
              <a:rPr lang="en-US" sz="2400" dirty="0" smtClean="0"/>
              <a:t> </a:t>
            </a:r>
            <a:r>
              <a:rPr lang="en-US" sz="2400" dirty="0" err="1" smtClean="0"/>
              <a:t>dviračių</a:t>
            </a:r>
            <a:r>
              <a:rPr lang="en-US" sz="2400" dirty="0" smtClean="0"/>
              <a:t> </a:t>
            </a:r>
            <a:r>
              <a:rPr lang="en-US" sz="2400" dirty="0" err="1"/>
              <a:t>dalijimosi</a:t>
            </a:r>
            <a:r>
              <a:rPr lang="en-US" sz="2400" dirty="0"/>
              <a:t> </a:t>
            </a:r>
            <a:r>
              <a:rPr lang="en-US" sz="2400" dirty="0" err="1" smtClean="0"/>
              <a:t>kintamųjų</a:t>
            </a:r>
            <a:r>
              <a:rPr lang="en-US" sz="2400" dirty="0" smtClean="0"/>
              <a:t> </a:t>
            </a:r>
            <a:r>
              <a:rPr lang="en-US" sz="2400" dirty="0" err="1"/>
              <a:t>determinacijos</a:t>
            </a:r>
            <a:r>
              <a:rPr lang="en-US" sz="2400" dirty="0"/>
              <a:t> </a:t>
            </a:r>
            <a:r>
              <a:rPr lang="en-US" sz="2400" dirty="0" err="1"/>
              <a:t>koeficientas</a:t>
            </a:r>
            <a:r>
              <a:rPr lang="en-US" sz="2400" dirty="0"/>
              <a:t> </a:t>
            </a:r>
            <a:r>
              <a:rPr lang="en-US" sz="2400" dirty="0" err="1"/>
              <a:t>yra</a:t>
            </a:r>
            <a:r>
              <a:rPr lang="en-US" sz="2400" dirty="0"/>
              <a:t> </a:t>
            </a:r>
            <a:r>
              <a:rPr lang="en-US" sz="2400" dirty="0" smtClean="0"/>
              <a:t>0.15. Abu </a:t>
            </a:r>
            <a:r>
              <a:rPr lang="en-US" sz="2400" dirty="0" err="1" smtClean="0"/>
              <a:t>modeliai</a:t>
            </a:r>
            <a:r>
              <a:rPr lang="en-US" sz="2400" dirty="0" smtClean="0"/>
              <a:t> </a:t>
            </a:r>
            <a:r>
              <a:rPr lang="en-US" sz="2400" dirty="0" err="1" smtClean="0"/>
              <a:t>blogai</a:t>
            </a:r>
            <a:r>
              <a:rPr lang="en-US" sz="2400" dirty="0" smtClean="0"/>
              <a:t> </a:t>
            </a:r>
            <a:r>
              <a:rPr lang="en-US" sz="2400" dirty="0" err="1" smtClean="0"/>
              <a:t>aprašo</a:t>
            </a:r>
            <a:r>
              <a:rPr lang="en-US" sz="2400" dirty="0" smtClean="0"/>
              <a:t> </a:t>
            </a:r>
            <a:r>
              <a:rPr lang="en-US" sz="2400" dirty="0" err="1"/>
              <a:t>duomenis</a:t>
            </a:r>
            <a:r>
              <a:rPr lang="en-US" sz="2400" dirty="0" smtClean="0"/>
              <a:t>. 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err="1" smtClean="0"/>
              <a:t>Dienos</a:t>
            </a:r>
            <a:r>
              <a:rPr lang="en-US" sz="2400" dirty="0" smtClean="0"/>
              <a:t> </a:t>
            </a:r>
            <a:r>
              <a:rPr lang="en-US" sz="2400" dirty="0" err="1" smtClean="0"/>
              <a:t>laiko</a:t>
            </a:r>
            <a:r>
              <a:rPr lang="en-US" sz="2400" dirty="0" smtClean="0"/>
              <a:t> </a:t>
            </a:r>
            <a:r>
              <a:rPr lang="en-US" sz="2400" dirty="0" err="1" smtClean="0"/>
              <a:t>koef</a:t>
            </a:r>
            <a:r>
              <a:rPr lang="en-US" sz="2400" dirty="0" smtClean="0"/>
              <a:t>. 0.41 – </a:t>
            </a:r>
            <a:r>
              <a:rPr lang="en-US" sz="2400" dirty="0" err="1" smtClean="0"/>
              <a:t>didžiausias</a:t>
            </a:r>
            <a:r>
              <a:rPr lang="en-US" sz="2400" dirty="0" smtClean="0"/>
              <a:t>. </a:t>
            </a:r>
            <a:r>
              <a:rPr lang="en-US" sz="2400" dirty="0" err="1" smtClean="0"/>
              <a:t>Darom</a:t>
            </a:r>
            <a:r>
              <a:rPr lang="en-US" sz="2400" dirty="0" smtClean="0"/>
              <a:t> </a:t>
            </a:r>
            <a:r>
              <a:rPr lang="en-US" sz="2400" dirty="0" err="1" smtClean="0"/>
              <a:t>išvadą</a:t>
            </a:r>
            <a:r>
              <a:rPr lang="en-US" sz="2400" dirty="0" smtClean="0"/>
              <a:t>, </a:t>
            </a:r>
            <a:r>
              <a:rPr lang="en-US" sz="2400" dirty="0" err="1" smtClean="0"/>
              <a:t>kad</a:t>
            </a:r>
            <a:r>
              <a:rPr lang="en-US" sz="2400" dirty="0" smtClean="0"/>
              <a:t>  </a:t>
            </a:r>
            <a:r>
              <a:rPr lang="en-US" sz="2400" dirty="0" err="1" smtClean="0"/>
              <a:t>svarbiausias</a:t>
            </a:r>
            <a:r>
              <a:rPr lang="en-US" sz="2400" dirty="0" smtClean="0"/>
              <a:t> </a:t>
            </a:r>
            <a:r>
              <a:rPr lang="en-US" sz="2400" dirty="0" err="1"/>
              <a:t>parametras</a:t>
            </a:r>
            <a:r>
              <a:rPr lang="en-US" sz="2400" dirty="0"/>
              <a:t> </a:t>
            </a:r>
            <a:r>
              <a:rPr lang="en-US" sz="2400" dirty="0" err="1"/>
              <a:t>yra</a:t>
            </a:r>
            <a:r>
              <a:rPr lang="en-US" sz="2400" dirty="0"/>
              <a:t> </a:t>
            </a:r>
            <a:r>
              <a:rPr lang="en-US" sz="2400" dirty="0" err="1"/>
              <a:t>laikas</a:t>
            </a:r>
            <a:r>
              <a:rPr lang="en-US" sz="2400" dirty="0"/>
              <a:t>. </a:t>
            </a: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5649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Nuorodos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Duomenys</a:t>
            </a:r>
            <a:r>
              <a:rPr lang="en-US" dirty="0" smtClean="0"/>
              <a:t> </a:t>
            </a:r>
            <a:r>
              <a:rPr lang="en-US" dirty="0" err="1" smtClean="0"/>
              <a:t>gauti</a:t>
            </a:r>
            <a:r>
              <a:rPr lang="en-US" dirty="0" smtClean="0"/>
              <a:t> </a:t>
            </a:r>
            <a:r>
              <a:rPr lang="en-US" dirty="0" err="1" smtClean="0"/>
              <a:t>iš</a:t>
            </a:r>
            <a:r>
              <a:rPr lang="en-US" dirty="0" smtClean="0"/>
              <a:t> 3-ju </a:t>
            </a:r>
            <a:r>
              <a:rPr lang="en-US" dirty="0" err="1" smtClean="0"/>
              <a:t>šaltiniu</a:t>
            </a:r>
            <a:r>
              <a:rPr lang="en-US" dirty="0" smtClean="0"/>
              <a:t>:</a:t>
            </a:r>
            <a:endParaRPr lang="en-US" dirty="0"/>
          </a:p>
          <a:p>
            <a:pPr lvl="1">
              <a:buFont typeface="Arial" charset="0"/>
              <a:buChar char="•"/>
            </a:pPr>
            <a:r>
              <a:rPr lang="en-US" dirty="0">
                <a:hlinkClick r:id="rId2"/>
              </a:rPr>
              <a:t>https://cycling.data.tfl.gov.uk/</a:t>
            </a:r>
            <a:r>
              <a:rPr lang="en-US" dirty="0"/>
              <a:t> </a:t>
            </a:r>
            <a:r>
              <a:rPr lang="en-US" i="1" dirty="0"/>
              <a:t>'Contains OS data © Crown copyright and database rights 2016' and </a:t>
            </a:r>
            <a:r>
              <a:rPr lang="en-US" i="1" dirty="0" err="1"/>
              <a:t>Geomni</a:t>
            </a:r>
            <a:r>
              <a:rPr lang="en-US" i="1" dirty="0"/>
              <a:t> UK Map data © and database rights [2019] 'Powered by </a:t>
            </a:r>
            <a:r>
              <a:rPr lang="en-US" i="1" dirty="0" err="1"/>
              <a:t>TfL</a:t>
            </a:r>
            <a:r>
              <a:rPr lang="en-US" i="1" dirty="0"/>
              <a:t> Open Data'</a:t>
            </a:r>
            <a:r>
              <a:rPr lang="en-US" dirty="0"/>
              <a:t> - Bike sharing usage dataset</a:t>
            </a:r>
          </a:p>
          <a:p>
            <a:pPr lvl="1">
              <a:buFont typeface="Arial" charset="0"/>
              <a:buChar char="•"/>
            </a:pPr>
            <a:r>
              <a:rPr lang="en-US" dirty="0">
                <a:hlinkClick r:id="rId3"/>
              </a:rPr>
              <a:t>https://freemeteo.com</a:t>
            </a:r>
            <a:r>
              <a:rPr lang="en-US" dirty="0"/>
              <a:t> - weather data</a:t>
            </a:r>
          </a:p>
          <a:p>
            <a:pPr lvl="1">
              <a:buFont typeface="Arial" charset="0"/>
              <a:buChar char="•"/>
            </a:pPr>
            <a:r>
              <a:rPr lang="en-US" dirty="0">
                <a:hlinkClick r:id="rId4"/>
              </a:rPr>
              <a:t>https://www.gov.uk/bank-holidays</a:t>
            </a:r>
            <a:r>
              <a:rPr lang="en-US" dirty="0"/>
              <a:t> - official bank holidays in London.</a:t>
            </a:r>
          </a:p>
          <a:p>
            <a:r>
              <a:rPr lang="en-US" dirty="0" err="1" smtClean="0"/>
              <a:t>Duomenys</a:t>
            </a:r>
            <a:r>
              <a:rPr lang="en-US" dirty="0" smtClean="0"/>
              <a:t> </a:t>
            </a:r>
            <a:r>
              <a:rPr lang="en-US" dirty="0" err="1" smtClean="0"/>
              <a:t>apjungti</a:t>
            </a:r>
            <a:r>
              <a:rPr lang="en-US" dirty="0" smtClean="0"/>
              <a:t> </a:t>
            </a:r>
            <a:r>
              <a:rPr lang="en-US" dirty="0" err="1" smtClean="0"/>
              <a:t>ir</a:t>
            </a:r>
            <a:r>
              <a:rPr lang="en-US" dirty="0" smtClean="0"/>
              <a:t> </a:t>
            </a:r>
            <a:r>
              <a:rPr lang="en-US" dirty="0" err="1" smtClean="0"/>
              <a:t>paskelbti</a:t>
            </a:r>
            <a:r>
              <a:rPr lang="en-US" dirty="0"/>
              <a:t> </a:t>
            </a:r>
            <a:r>
              <a:rPr lang="en-US" dirty="0" err="1" smtClean="0"/>
              <a:t>platformoje"Kaggle</a:t>
            </a:r>
            <a:r>
              <a:rPr lang="en-US" dirty="0" smtClean="0"/>
              <a:t>”: </a:t>
            </a:r>
          </a:p>
          <a:p>
            <a:pPr lvl="1"/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www.kaggle.com/hmavrodiev/london-bike-sharing-dataset</a:t>
            </a:r>
            <a:endParaRPr lang="en-US" dirty="0"/>
          </a:p>
          <a:p>
            <a:r>
              <a:rPr lang="en-US" dirty="0" smtClean="0"/>
              <a:t>R^2 </a:t>
            </a:r>
            <a:r>
              <a:rPr lang="en-US" dirty="0" err="1" smtClean="0"/>
              <a:t>skaičiavimas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>
                <a:hlinkClick r:id="rId6"/>
              </a:rPr>
              <a:t>https://gist.github.com/benjaminmgross/d71f161d48378d34b6970fa6d7378837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6411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77333" y="481168"/>
            <a:ext cx="108204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200" dirty="0" err="1" smtClean="0"/>
              <a:t>Pasirinkome</a:t>
            </a:r>
            <a:r>
              <a:rPr lang="en-US" sz="3200" dirty="0" smtClean="0"/>
              <a:t> </a:t>
            </a:r>
            <a:r>
              <a:rPr lang="en-US" sz="3200" dirty="0" err="1" smtClean="0"/>
              <a:t>dviračių</a:t>
            </a:r>
            <a:r>
              <a:rPr lang="en-US" sz="3200" dirty="0" smtClean="0"/>
              <a:t> </a:t>
            </a:r>
            <a:r>
              <a:rPr lang="en-US" sz="3200" dirty="0" err="1"/>
              <a:t>dalijimosi</a:t>
            </a:r>
            <a:r>
              <a:rPr lang="en-US" sz="3200" dirty="0"/>
              <a:t> </a:t>
            </a:r>
            <a:r>
              <a:rPr lang="en-US" sz="3200" dirty="0" err="1"/>
              <a:t>duomenis</a:t>
            </a:r>
            <a:r>
              <a:rPr lang="en-US" sz="3200" dirty="0"/>
              <a:t> </a:t>
            </a:r>
            <a:r>
              <a:rPr lang="en-US" sz="3200" dirty="0" err="1" smtClean="0"/>
              <a:t>Londone</a:t>
            </a:r>
            <a:r>
              <a:rPr lang="en-US" sz="3200" dirty="0" smtClean="0"/>
              <a:t>, 2015-2016.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427" y="1338825"/>
            <a:ext cx="8199381" cy="1164480"/>
          </a:xfrm>
        </p:spPr>
      </p:pic>
      <p:sp>
        <p:nvSpPr>
          <p:cNvPr id="9" name="Rectangle 8"/>
          <p:cNvSpPr/>
          <p:nvPr/>
        </p:nvSpPr>
        <p:spPr>
          <a:xfrm>
            <a:off x="677333" y="2508708"/>
            <a:ext cx="10820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err="1" smtClean="0"/>
              <a:t>Apžvelgiame</a:t>
            </a:r>
            <a:r>
              <a:rPr lang="en-US" sz="3200" dirty="0" smtClean="0"/>
              <a:t> </a:t>
            </a:r>
            <a:r>
              <a:rPr lang="en-US" sz="3200" dirty="0" err="1" smtClean="0"/>
              <a:t>duomenis</a:t>
            </a:r>
            <a:r>
              <a:rPr lang="en-US" sz="3200" dirty="0" smtClean="0"/>
              <a:t>, </a:t>
            </a:r>
            <a:r>
              <a:rPr lang="en-US" sz="3200" dirty="0" err="1" smtClean="0"/>
              <a:t>pažiūrime</a:t>
            </a:r>
            <a:r>
              <a:rPr lang="en-US" sz="3200" dirty="0" smtClean="0"/>
              <a:t> </a:t>
            </a:r>
            <a:r>
              <a:rPr lang="en-US" sz="3200" dirty="0" err="1" smtClean="0"/>
              <a:t>ar</a:t>
            </a:r>
            <a:r>
              <a:rPr lang="en-US" sz="3200" dirty="0" smtClean="0"/>
              <a:t> </a:t>
            </a:r>
            <a:r>
              <a:rPr lang="en-US" sz="3200" dirty="0" err="1" smtClean="0"/>
              <a:t>nėra</a:t>
            </a:r>
            <a:r>
              <a:rPr lang="en-US" sz="3200" dirty="0" smtClean="0"/>
              <a:t> </a:t>
            </a:r>
            <a:r>
              <a:rPr lang="en-US" sz="3200" dirty="0" err="1" smtClean="0"/>
              <a:t>nulinių</a:t>
            </a:r>
            <a:r>
              <a:rPr lang="en-US" sz="3200" dirty="0" smtClean="0"/>
              <a:t> </a:t>
            </a:r>
            <a:r>
              <a:rPr lang="en-US" sz="3200" dirty="0" err="1" smtClean="0"/>
              <a:t>reikšmių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427" y="3327762"/>
            <a:ext cx="3879251" cy="308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86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Prisiskiriam</a:t>
            </a:r>
            <a:r>
              <a:rPr lang="en-US" dirty="0" smtClean="0"/>
              <a:t> </a:t>
            </a:r>
            <a:r>
              <a:rPr lang="en-US" dirty="0" err="1" smtClean="0"/>
              <a:t>reiksmes</a:t>
            </a:r>
            <a:r>
              <a:rPr lang="en-US" dirty="0" smtClean="0"/>
              <a:t> </a:t>
            </a:r>
            <a:r>
              <a:rPr lang="en-US" dirty="0" err="1" smtClean="0"/>
              <a:t>metų</a:t>
            </a:r>
            <a:r>
              <a:rPr lang="en-US" dirty="0" smtClean="0"/>
              <a:t> </a:t>
            </a:r>
            <a:r>
              <a:rPr lang="en-US" dirty="0" err="1" smtClean="0"/>
              <a:t>laikams</a:t>
            </a:r>
            <a:r>
              <a:rPr lang="en-US" dirty="0" smtClean="0"/>
              <a:t> </a:t>
            </a:r>
            <a:r>
              <a:rPr lang="en-US" dirty="0" err="1" smtClean="0"/>
              <a:t>ir</a:t>
            </a:r>
            <a:r>
              <a:rPr lang="en-US" dirty="0" smtClean="0"/>
              <a:t> </a:t>
            </a:r>
            <a:r>
              <a:rPr lang="en-US" dirty="0" err="1" smtClean="0"/>
              <a:t>oro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ląygoms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"timestamp" - </a:t>
            </a:r>
            <a:r>
              <a:rPr lang="en-US" i="1" dirty="0"/>
              <a:t>timestamp field for grouping the data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"</a:t>
            </a:r>
            <a:r>
              <a:rPr lang="en-US" dirty="0" err="1"/>
              <a:t>cnt</a:t>
            </a:r>
            <a:r>
              <a:rPr lang="en-US" dirty="0"/>
              <a:t>" - </a:t>
            </a:r>
            <a:r>
              <a:rPr lang="en-US" i="1" dirty="0"/>
              <a:t>the count of a new bike shares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"t1" - </a:t>
            </a:r>
            <a:r>
              <a:rPr lang="en-US" i="1" dirty="0"/>
              <a:t>real temperature in C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"t2" - </a:t>
            </a:r>
            <a:r>
              <a:rPr lang="en-US" i="1" dirty="0"/>
              <a:t>temperature in C "feels like"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"hum" - </a:t>
            </a:r>
            <a:r>
              <a:rPr lang="en-US" i="1" dirty="0"/>
              <a:t>humidity in percentage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"</a:t>
            </a:r>
            <a:r>
              <a:rPr lang="en-US" dirty="0" err="1"/>
              <a:t>wind_speed</a:t>
            </a:r>
            <a:r>
              <a:rPr lang="en-US" dirty="0"/>
              <a:t>" - </a:t>
            </a:r>
            <a:r>
              <a:rPr lang="en-US" i="1" dirty="0"/>
              <a:t>wind speed in km/h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"</a:t>
            </a:r>
            <a:r>
              <a:rPr lang="en-US" dirty="0" err="1"/>
              <a:t>weather_code</a:t>
            </a:r>
            <a:r>
              <a:rPr lang="en-US" dirty="0"/>
              <a:t>" - </a:t>
            </a:r>
            <a:r>
              <a:rPr lang="en-US" i="1" dirty="0"/>
              <a:t>category of the weather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"</a:t>
            </a:r>
            <a:r>
              <a:rPr lang="en-US" dirty="0" err="1"/>
              <a:t>is_holiday</a:t>
            </a:r>
            <a:r>
              <a:rPr lang="en-US" dirty="0"/>
              <a:t>" - </a:t>
            </a:r>
            <a:r>
              <a:rPr lang="en-US" i="1" dirty="0" err="1"/>
              <a:t>boolean</a:t>
            </a:r>
            <a:r>
              <a:rPr lang="en-US" i="1" dirty="0"/>
              <a:t> field - 1 holiday / 0 non holiday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"</a:t>
            </a:r>
            <a:r>
              <a:rPr lang="en-US" dirty="0" err="1"/>
              <a:t>is_weekend</a:t>
            </a:r>
            <a:r>
              <a:rPr lang="en-US" dirty="0"/>
              <a:t>" - </a:t>
            </a:r>
            <a:r>
              <a:rPr lang="en-US" i="1" dirty="0" err="1"/>
              <a:t>boolean</a:t>
            </a:r>
            <a:r>
              <a:rPr lang="en-US" i="1" dirty="0"/>
              <a:t> field - 1 if the day is weekend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"season" - </a:t>
            </a:r>
            <a:r>
              <a:rPr lang="en-US" i="1" dirty="0"/>
              <a:t>category field meteorological seasons: 0-spring ; 1-summer; 2-fall; 3-winter</a:t>
            </a:r>
            <a:r>
              <a:rPr lang="en-US" i="1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"</a:t>
            </a:r>
            <a:r>
              <a:rPr lang="en-US" dirty="0" err="1"/>
              <a:t>weathe_code</a:t>
            </a:r>
            <a:r>
              <a:rPr lang="en-US" dirty="0"/>
              <a:t>" category description:</a:t>
            </a:r>
            <a:br>
              <a:rPr lang="en-US" dirty="0"/>
            </a:br>
            <a:r>
              <a:rPr lang="en-US" i="1" dirty="0"/>
              <a:t>1 = Clear ; mostly clear but have some values with haze/fog/patches of fog/ fog in vicinity</a:t>
            </a:r>
            <a:br>
              <a:rPr lang="en-US" i="1" dirty="0"/>
            </a:br>
            <a:r>
              <a:rPr lang="en-US" i="1" dirty="0"/>
              <a:t>2 = scattered clouds / few clouds</a:t>
            </a:r>
            <a:br>
              <a:rPr lang="en-US" i="1" dirty="0"/>
            </a:br>
            <a:r>
              <a:rPr lang="en-US" i="1" dirty="0"/>
              <a:t>3 = Broken clouds</a:t>
            </a:r>
            <a:br>
              <a:rPr lang="en-US" i="1" dirty="0"/>
            </a:br>
            <a:r>
              <a:rPr lang="en-US" i="1" dirty="0"/>
              <a:t>4 = Cloudy</a:t>
            </a:r>
            <a:br>
              <a:rPr lang="en-US" i="1" dirty="0"/>
            </a:br>
            <a:r>
              <a:rPr lang="en-US" i="1" dirty="0"/>
              <a:t>7 = Rain/ light Rain shower/ Light rain</a:t>
            </a:r>
            <a:br>
              <a:rPr lang="en-US" i="1" dirty="0"/>
            </a:br>
            <a:r>
              <a:rPr lang="en-US" i="1" dirty="0"/>
              <a:t>10 = rain with thunderstorm</a:t>
            </a:r>
            <a:br>
              <a:rPr lang="en-US" i="1" dirty="0"/>
            </a:br>
            <a:r>
              <a:rPr lang="en-US" i="1" dirty="0"/>
              <a:t>26 = snowfall</a:t>
            </a:r>
            <a:br>
              <a:rPr lang="en-US" i="1" dirty="0"/>
            </a:br>
            <a:r>
              <a:rPr lang="en-US" i="1" dirty="0"/>
              <a:t>94 = Freezing Fog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33527"/>
            <a:ext cx="7425724" cy="2682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641" y="4821201"/>
            <a:ext cx="6390159" cy="135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18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20838"/>
            <a:ext cx="10515600" cy="971306"/>
          </a:xfrm>
        </p:spPr>
        <p:txBody>
          <a:bodyPr/>
          <a:lstStyle/>
          <a:p>
            <a:pPr algn="ctr"/>
            <a:r>
              <a:rPr lang="en-US" dirty="0" err="1" smtClean="0"/>
              <a:t>Išskaidome</a:t>
            </a:r>
            <a:r>
              <a:rPr lang="en-US" dirty="0" smtClean="0"/>
              <a:t> </a:t>
            </a:r>
            <a:r>
              <a:rPr lang="en-US" dirty="0" err="1" smtClean="0"/>
              <a:t>laiko</a:t>
            </a:r>
            <a:r>
              <a:rPr lang="en-US" dirty="0" smtClean="0"/>
              <a:t> </a:t>
            </a:r>
            <a:r>
              <a:rPr lang="en-US" dirty="0" err="1" smtClean="0"/>
              <a:t>parametrą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63346"/>
            <a:ext cx="10363200" cy="210820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32803" y="3698460"/>
            <a:ext cx="10515600" cy="870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 smtClean="0"/>
              <a:t>Valandoms</a:t>
            </a:r>
            <a:r>
              <a:rPr lang="en-US" dirty="0" smtClean="0"/>
              <a:t> </a:t>
            </a:r>
            <a:r>
              <a:rPr lang="en-US" dirty="0" err="1" smtClean="0"/>
              <a:t>priskiriame</a:t>
            </a:r>
            <a:r>
              <a:rPr lang="en-US" dirty="0" smtClean="0"/>
              <a:t> </a:t>
            </a:r>
            <a:r>
              <a:rPr lang="en-US" dirty="0" err="1" smtClean="0"/>
              <a:t>papildomus</a:t>
            </a:r>
            <a:r>
              <a:rPr lang="en-US" dirty="0" smtClean="0"/>
              <a:t> </a:t>
            </a:r>
            <a:r>
              <a:rPr lang="en-US" dirty="0" err="1" smtClean="0"/>
              <a:t>parametrus</a:t>
            </a: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568728"/>
            <a:ext cx="4343400" cy="1130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275" y="4568728"/>
            <a:ext cx="3830125" cy="206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05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262" y="27457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 smtClean="0"/>
              <a:t>1. Oro </a:t>
            </a:r>
            <a:r>
              <a:rPr lang="en-US" sz="4800" b="1" dirty="0" err="1" smtClean="0"/>
              <a:t>sąlygų</a:t>
            </a:r>
            <a:r>
              <a:rPr lang="en-US" sz="4800" b="1" dirty="0"/>
              <a:t> </a:t>
            </a:r>
            <a:r>
              <a:rPr lang="en-US" sz="4800" b="1" dirty="0" err="1" smtClean="0"/>
              <a:t>įtaka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218300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7" y="1479937"/>
            <a:ext cx="8866085" cy="4794254"/>
          </a:xfr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38199" y="502024"/>
            <a:ext cx="10780059" cy="1188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 smtClean="0"/>
              <a:t>Metų</a:t>
            </a:r>
            <a:r>
              <a:rPr lang="en-US" sz="3600" dirty="0" smtClean="0"/>
              <a:t> </a:t>
            </a:r>
            <a:r>
              <a:rPr lang="en-US" sz="3600" dirty="0" err="1" smtClean="0"/>
              <a:t>laiko</a:t>
            </a:r>
            <a:r>
              <a:rPr lang="en-US" sz="3600" dirty="0" smtClean="0"/>
              <a:t> </a:t>
            </a:r>
            <a:r>
              <a:rPr lang="en-US" sz="3600" dirty="0" err="1" smtClean="0"/>
              <a:t>oro</a:t>
            </a:r>
            <a:r>
              <a:rPr lang="en-US" sz="3600" dirty="0" smtClean="0"/>
              <a:t> </a:t>
            </a:r>
            <a:r>
              <a:rPr lang="en-US" sz="3600" dirty="0" err="1" smtClean="0"/>
              <a:t>salygų</a:t>
            </a:r>
            <a:r>
              <a:rPr lang="en-US" sz="3600" dirty="0" smtClean="0"/>
              <a:t> </a:t>
            </a:r>
            <a:r>
              <a:rPr lang="en-US" sz="3600" dirty="0" err="1" smtClean="0"/>
              <a:t>įtaka</a:t>
            </a:r>
            <a:r>
              <a:rPr lang="en-US" sz="3600" dirty="0" smtClean="0"/>
              <a:t/>
            </a:r>
            <a:br>
              <a:rPr lang="en-US" sz="3600" dirty="0" smtClean="0"/>
            </a:br>
            <a:endParaRPr lang="en-US" sz="3600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0245" y="1690688"/>
            <a:ext cx="1868014" cy="1436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099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Temperatūra</a:t>
            </a:r>
            <a:r>
              <a:rPr lang="en-US" dirty="0" smtClean="0"/>
              <a:t>, </a:t>
            </a:r>
            <a:r>
              <a:rPr lang="en-US" dirty="0" err="1" smtClean="0"/>
              <a:t>drėgmė</a:t>
            </a:r>
            <a:r>
              <a:rPr lang="en-US" dirty="0" smtClean="0"/>
              <a:t>, </a:t>
            </a:r>
            <a:r>
              <a:rPr lang="en-US" dirty="0" err="1" smtClean="0"/>
              <a:t>vėjo</a:t>
            </a:r>
            <a:r>
              <a:rPr lang="en-US" dirty="0" smtClean="0"/>
              <a:t> </a:t>
            </a:r>
            <a:r>
              <a:rPr lang="en-US" dirty="0" err="1" smtClean="0"/>
              <a:t>greitis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535" y="1825625"/>
            <a:ext cx="7030930" cy="4351338"/>
          </a:xfrm>
        </p:spPr>
      </p:pic>
    </p:spTree>
    <p:extLst>
      <p:ext uri="{BB962C8B-B14F-4D97-AF65-F5344CB8AC3E}">
        <p14:creationId xmlns:p14="http://schemas.microsoft.com/office/powerpoint/2010/main" val="2145158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Atvaizduojame</a:t>
            </a:r>
            <a:r>
              <a:rPr lang="en-US" dirty="0" smtClean="0"/>
              <a:t> </a:t>
            </a:r>
            <a:r>
              <a:rPr lang="en-US" dirty="0" err="1" smtClean="0"/>
              <a:t>dviračių</a:t>
            </a:r>
            <a:r>
              <a:rPr lang="en-US" dirty="0" smtClean="0"/>
              <a:t> </a:t>
            </a:r>
            <a:r>
              <a:rPr lang="en-US" dirty="0" err="1" smtClean="0"/>
              <a:t>dalijimosi</a:t>
            </a:r>
            <a:r>
              <a:rPr lang="en-US" dirty="0" smtClean="0"/>
              <a:t> </a:t>
            </a:r>
            <a:r>
              <a:rPr lang="en-US" dirty="0" err="1" smtClean="0"/>
              <a:t>skaičius</a:t>
            </a:r>
            <a:r>
              <a:rPr lang="en-US" dirty="0" smtClean="0"/>
              <a:t> </a:t>
            </a:r>
            <a:r>
              <a:rPr lang="en-US" dirty="0" err="1" smtClean="0"/>
              <a:t>pagal</a:t>
            </a:r>
            <a:r>
              <a:rPr lang="en-US" dirty="0" smtClean="0"/>
              <a:t> </a:t>
            </a:r>
            <a:r>
              <a:rPr lang="en-US" dirty="0" err="1" smtClean="0"/>
              <a:t>metų</a:t>
            </a:r>
            <a:r>
              <a:rPr lang="en-US" dirty="0" smtClean="0"/>
              <a:t> </a:t>
            </a:r>
            <a:r>
              <a:rPr lang="en-US" dirty="0" err="1" smtClean="0"/>
              <a:t>laikus</a:t>
            </a:r>
            <a:r>
              <a:rPr lang="en-US" dirty="0" smtClean="0"/>
              <a:t> </a:t>
            </a:r>
            <a:r>
              <a:rPr lang="en-US" dirty="0" err="1" smtClean="0"/>
              <a:t>ir</a:t>
            </a:r>
            <a:r>
              <a:rPr lang="en-US" dirty="0" smtClean="0"/>
              <a:t> </a:t>
            </a:r>
            <a:r>
              <a:rPr lang="en-US" dirty="0" err="1" smtClean="0"/>
              <a:t>oro</a:t>
            </a:r>
            <a:r>
              <a:rPr lang="en-US" dirty="0" smtClean="0"/>
              <a:t> </a:t>
            </a:r>
            <a:r>
              <a:rPr lang="en-US" dirty="0" err="1" smtClean="0"/>
              <a:t>sąlygas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59" y="1825624"/>
            <a:ext cx="6264148" cy="5032375"/>
          </a:xfrm>
        </p:spPr>
      </p:pic>
    </p:spTree>
    <p:extLst>
      <p:ext uri="{BB962C8B-B14F-4D97-AF65-F5344CB8AC3E}">
        <p14:creationId xmlns:p14="http://schemas.microsoft.com/office/powerpoint/2010/main" val="778436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04" y="2301766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1. </a:t>
            </a:r>
            <a:r>
              <a:rPr lang="en-US" b="1" dirty="0" err="1" smtClean="0"/>
              <a:t>Laiko</a:t>
            </a:r>
            <a:r>
              <a:rPr lang="en-US" b="1" dirty="0" smtClean="0"/>
              <a:t> </a:t>
            </a:r>
            <a:r>
              <a:rPr lang="en-US" b="1" dirty="0" err="1" smtClean="0"/>
              <a:t>įtaka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834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2822</TotalTime>
  <Words>516</Words>
  <Application>Microsoft Macintosh PowerPoint</Application>
  <PresentationFormat>Widescreen</PresentationFormat>
  <Paragraphs>78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“Historical data for bike sharing in London”- duomenu analizė</vt:lpstr>
      <vt:lpstr>PowerPoint Presentation</vt:lpstr>
      <vt:lpstr>Prisiskiriam reiksmes metų laikams ir oro sa ląygoms:</vt:lpstr>
      <vt:lpstr>Išskaidome laiko parametrą</vt:lpstr>
      <vt:lpstr>1. Oro sąlygų įtaka</vt:lpstr>
      <vt:lpstr> </vt:lpstr>
      <vt:lpstr>Temperatūra, drėgmė, vėjo greitis</vt:lpstr>
      <vt:lpstr>Atvaizduojame dviračių dalijimosi skaičius pagal metų laikus ir oro sąlygas</vt:lpstr>
      <vt:lpstr>1. Laiko įtaka</vt:lpstr>
      <vt:lpstr>Kokia situacija su dviračių dalijimusi šventinėmis dienomis ir savaitgaliais? </vt:lpstr>
      <vt:lpstr>Dviračių dalijimasis pagal mėnesius, dienas, laiką, savaitės dieną</vt:lpstr>
      <vt:lpstr>Koreliacijos matrica</vt:lpstr>
      <vt:lpstr>Dienos laiko įtaka dviračių skaičiui</vt:lpstr>
      <vt:lpstr>Determinacijos koeficientas R^2 – naudojamas regresijos modelio adekvatumui nustatyti </vt:lpstr>
      <vt:lpstr>Išvados:</vt:lpstr>
      <vt:lpstr>Nuorodos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loonatikas@yahoo.com</dc:creator>
  <cp:lastModifiedBy>loonatikas@yahoo.com</cp:lastModifiedBy>
  <cp:revision>58</cp:revision>
  <dcterms:created xsi:type="dcterms:W3CDTF">2020-09-14T16:28:46Z</dcterms:created>
  <dcterms:modified xsi:type="dcterms:W3CDTF">2020-09-16T15:31:20Z</dcterms:modified>
</cp:coreProperties>
</file>

<file path=docProps/thumbnail.jpeg>
</file>